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3137" r:id="rId3"/>
    <p:sldId id="3138" r:id="rId5"/>
    <p:sldId id="3117" r:id="rId6"/>
    <p:sldId id="3129" r:id="rId7"/>
    <p:sldId id="3115" r:id="rId8"/>
    <p:sldId id="3160" r:id="rId9"/>
    <p:sldId id="3116" r:id="rId10"/>
    <p:sldId id="3161" r:id="rId11"/>
    <p:sldId id="3162" r:id="rId12"/>
    <p:sldId id="3163" r:id="rId13"/>
    <p:sldId id="3164" r:id="rId14"/>
    <p:sldId id="3165" r:id="rId15"/>
    <p:sldId id="3166" r:id="rId16"/>
    <p:sldId id="3167" r:id="rId17"/>
    <p:sldId id="3168" r:id="rId18"/>
    <p:sldId id="3169" r:id="rId19"/>
    <p:sldId id="3142" r:id="rId20"/>
  </p:sldIdLst>
  <p:sldSz cx="12858750" cy="7232650"/>
  <p:notesSz cx="6858000" cy="9144000"/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602B"/>
    <a:srgbClr val="1D5BB0"/>
    <a:srgbClr val="A78357"/>
    <a:srgbClr val="28C7D4"/>
    <a:srgbClr val="F94D4D"/>
    <a:srgbClr val="FEFEFE"/>
    <a:srgbClr val="FFFFFF"/>
    <a:srgbClr val="8F1A12"/>
    <a:srgbClr val="F84E4B"/>
    <a:srgbClr val="26C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>
        <p:scale>
          <a:sx n="50" d="100"/>
          <a:sy n="50" d="100"/>
        </p:scale>
        <p:origin x="-390" y="-1698"/>
      </p:cViewPr>
      <p:guideLst>
        <p:guide orient="horz" pos="347"/>
        <p:guide orient="horz" pos="4169"/>
        <p:guide pos="4062"/>
        <p:guide pos="522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25228" y="6208613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658174" y="2402954"/>
            <a:ext cx="5543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development of green environmental protection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633666" y="1191364"/>
            <a:ext cx="7591418" cy="110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sz="66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New energy</a:t>
            </a:r>
            <a:endParaRPr lang="en-US" sz="66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谭黑简体" panose="02000000000000000000" pitchFamily="2" charset="-122"/>
              <a:ea typeface="方正粗谭黑简体" panose="02000000000000000000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03555"/>
            <a:ext cx="7092950" cy="646684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原创设计师QQ598969553          _5"/>
          <p:cNvSpPr/>
          <p:nvPr/>
        </p:nvSpPr>
        <p:spPr>
          <a:xfrm>
            <a:off x="7389990" y="3427411"/>
            <a:ext cx="386862" cy="386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1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原创设计师QQ598969553          _7"/>
          <p:cNvSpPr/>
          <p:nvPr/>
        </p:nvSpPr>
        <p:spPr>
          <a:xfrm>
            <a:off x="7389991" y="4448271"/>
            <a:ext cx="386862" cy="386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2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原创设计师QQ598969553          _9"/>
          <p:cNvSpPr/>
          <p:nvPr/>
        </p:nvSpPr>
        <p:spPr>
          <a:xfrm>
            <a:off x="7389991" y="5473649"/>
            <a:ext cx="386862" cy="3868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3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原创设计师QQ598969553          _11"/>
          <p:cNvCxnSpPr/>
          <p:nvPr/>
        </p:nvCxnSpPr>
        <p:spPr>
          <a:xfrm>
            <a:off x="6429375" y="3616325"/>
            <a:ext cx="96435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原创设计师QQ598969553          _12"/>
          <p:cNvCxnSpPr/>
          <p:nvPr/>
        </p:nvCxnSpPr>
        <p:spPr>
          <a:xfrm>
            <a:off x="6425637" y="4625533"/>
            <a:ext cx="96435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原创设计师QQ598969553          _13"/>
          <p:cNvCxnSpPr/>
          <p:nvPr/>
        </p:nvCxnSpPr>
        <p:spPr>
          <a:xfrm>
            <a:off x="6429375" y="5668380"/>
            <a:ext cx="964353" cy="0"/>
          </a:xfrm>
          <a:prstGeom prst="line">
            <a:avLst/>
          </a:prstGeom>
          <a:ln w="1270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7801969" y="3417982"/>
            <a:ext cx="395599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Asia:23,000 megawatts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7801969" y="4412768"/>
            <a:ext cx="395599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Europe:15,000 megawatts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39"/>
          <p:cNvSpPr txBox="1"/>
          <p:nvPr/>
        </p:nvSpPr>
        <p:spPr>
          <a:xfrm>
            <a:off x="7801969" y="5427652"/>
            <a:ext cx="395599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North America:10,500 megawatts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原创设计师QQ598969553          _2"/>
          <p:cNvSpPr txBox="1"/>
          <p:nvPr/>
        </p:nvSpPr>
        <p:spPr>
          <a:xfrm>
            <a:off x="7176770" y="709930"/>
            <a:ext cx="53638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over the world,incentives designed to decrease the dependence on oil and coal have led to a steep increase in wind-powered energy.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7" grpId="0" bldLvl="0" animBg="1"/>
      <p:bldP spid="39" grpId="0" bldLvl="0" animBg="1"/>
      <p:bldP spid="41" grpId="0" bldLvl="0" animBg="1"/>
      <p:bldP spid="46" grpId="0"/>
      <p:bldP spid="47" grpId="0"/>
      <p:bldP spid="48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40726" y="4184174"/>
            <a:ext cx="5205732" cy="3048476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4" y="917950"/>
            <a:ext cx="5282188" cy="3194414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723890" y="918210"/>
            <a:ext cx="6811010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doesn't blow:no adequate energy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strong wind:create too much power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Wind:blow or not?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2" grpId="0" bldLvl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790"/>
            <a:ext cx="6429375" cy="662686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原创设计师QQ598969553          _2"/>
          <p:cNvSpPr txBox="1"/>
          <p:nvPr/>
        </p:nvSpPr>
        <p:spPr>
          <a:xfrm>
            <a:off x="6645275" y="1320800"/>
            <a:ext cx="603377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What’s needed for both wind and solar is a way to store a large energy surplus.However,most systems are still decades away from making this a reality.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94" y="448"/>
            <a:ext cx="12856810" cy="7231757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9669557" y="0"/>
            <a:ext cx="3188840" cy="122205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352154" y="5340762"/>
            <a:ext cx="1653038" cy="1039326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498280" y="6089464"/>
            <a:ext cx="2406638" cy="15131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11956185" y="6362057"/>
            <a:ext cx="1154656" cy="725975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11423899" y="5074249"/>
            <a:ext cx="1808279" cy="11369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633957" y="1894978"/>
            <a:ext cx="4618021" cy="3645205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00602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47665" y="2937360"/>
              <a:ext cx="1081710" cy="10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5" spc="84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3</a:t>
              </a:r>
              <a:endParaRPr lang="en-US" altLang="zh-CN" sz="6185" spc="84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文字1"/>
            <p:cNvSpPr txBox="1"/>
            <p:nvPr/>
          </p:nvSpPr>
          <p:spPr>
            <a:xfrm>
              <a:off x="4963367" y="3823157"/>
              <a:ext cx="196024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Nuclear power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bldLvl="0" animBg="1"/>
          <p:bldP spid="3" grpId="0" bldLvl="0" animBg="1"/>
          <p:bldP spid="4" grpId="0" bldLvl="0" animBg="1"/>
          <p:bldP spid="6" grpId="0" bldLvl="0" animBg="1"/>
          <p:bldP spid="7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bldLvl="0" animBg="1"/>
          <p:bldP spid="3" grpId="0" bldLvl="0" animBg="1"/>
          <p:bldP spid="4" grpId="0" bldLvl="0" animBg="1"/>
          <p:bldP spid="6" grpId="0" bldLvl="0" animBg="1"/>
          <p:bldP spid="7" grpId="0" bldLvl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2028"/>
            <a:ext cx="6429375" cy="628062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原创设计师QQ598969553          _5"/>
          <p:cNvSpPr/>
          <p:nvPr/>
        </p:nvSpPr>
        <p:spPr>
          <a:xfrm>
            <a:off x="7389990" y="1345246"/>
            <a:ext cx="386862" cy="386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1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原创设计师QQ598969553          _7"/>
          <p:cNvSpPr/>
          <p:nvPr/>
        </p:nvSpPr>
        <p:spPr>
          <a:xfrm>
            <a:off x="7389991" y="2869026"/>
            <a:ext cx="386862" cy="386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2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原创设计师QQ598969553          _11"/>
          <p:cNvCxnSpPr/>
          <p:nvPr/>
        </p:nvCxnSpPr>
        <p:spPr>
          <a:xfrm>
            <a:off x="6429375" y="1537970"/>
            <a:ext cx="96435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原创设计师QQ598969553          _12"/>
          <p:cNvCxnSpPr/>
          <p:nvPr/>
        </p:nvCxnSpPr>
        <p:spPr>
          <a:xfrm>
            <a:off x="6429447" y="3062798"/>
            <a:ext cx="96435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7869279" y="1432337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1970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s: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nuclear power was seen as the main energy alternative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7869279" y="2869083"/>
            <a:ext cx="3955998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1980s and ‘90s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use of nuclear power declined due to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accidents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concerns about nuclear waste storage and disposal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high construction costs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点击添加相关标题文字</a:t>
            </a:r>
            <a:endParaRPr kumimoji="1" lang="zh-CN" altLang="en-US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7" grpId="0" bldLvl="0" animBg="1"/>
      <p:bldP spid="39" grpId="0" bldLvl="0" animBg="1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790"/>
            <a:ext cx="6429375" cy="662686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原创设计师QQ598969553          _2"/>
          <p:cNvSpPr txBox="1"/>
          <p:nvPr/>
        </p:nvSpPr>
        <p:spPr>
          <a:xfrm>
            <a:off x="6595110" y="678180"/>
            <a:ext cx="60337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Today,times are changing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Worldwide,about 450 plants generate 11 percent of the planet’s electric power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France,gets three-quarters of its electricity from nuclear power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China has started to build one or two new plants a year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India has also begun to utilize nuclear energy on a large scale.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729230" y="1092835"/>
            <a:ext cx="7098030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any of these sources alone answer to our current energy problems?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No,but used in some combination.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" cstate="print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633426" y="446573"/>
            <a:ext cx="7591418" cy="212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66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Thank you for your listening!</a:t>
            </a:r>
            <a:endParaRPr lang="en-US" altLang="zh-CN" sz="6600" cap="al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谭黑简体" panose="02000000000000000000" pitchFamily="2" charset="-122"/>
              <a:ea typeface="方正粗谭黑简体" panose="02000000000000000000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bldLvl="0" animBg="1"/>
      <p:bldP spid="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" cstate="print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4"/>
          <p:cNvSpPr txBox="1"/>
          <p:nvPr/>
        </p:nvSpPr>
        <p:spPr>
          <a:xfrm>
            <a:off x="861001" y="604280"/>
            <a:ext cx="3172335" cy="698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530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  <a:endParaRPr lang="en-GB" sz="253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39578" y="1490218"/>
            <a:ext cx="10755686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290838" y="2396435"/>
            <a:ext cx="1257328" cy="698118"/>
            <a:chOff x="2215144" y="927951"/>
            <a:chExt cx="1244730" cy="910317"/>
          </a:xfrm>
        </p:grpSpPr>
        <p:sp>
          <p:nvSpPr>
            <p:cNvPr id="11" name="平行四边形 10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cs typeface="+mn-ea"/>
                <a:sym typeface="+mn-lt"/>
              </a:endParaRPr>
            </a:p>
          </p:txBody>
        </p:sp>
        <p:sp>
          <p:nvSpPr>
            <p:cNvPr id="12" name="文本框 9"/>
            <p:cNvSpPr txBox="1"/>
            <p:nvPr/>
          </p:nvSpPr>
          <p:spPr>
            <a:xfrm>
              <a:off x="2393075" y="927951"/>
              <a:ext cx="1066799" cy="91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93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90838" y="3351972"/>
            <a:ext cx="1257328" cy="708853"/>
            <a:chOff x="2215144" y="1952311"/>
            <a:chExt cx="1244730" cy="924318"/>
          </a:xfrm>
        </p:grpSpPr>
        <p:sp>
          <p:nvSpPr>
            <p:cNvPr id="16" name="平行四边形 15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cs typeface="+mn-ea"/>
                <a:sym typeface="+mn-lt"/>
              </a:endParaRP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2393075" y="1952311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393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90838" y="4338770"/>
            <a:ext cx="1257328" cy="698118"/>
            <a:chOff x="2215144" y="3018135"/>
            <a:chExt cx="1244730" cy="910318"/>
          </a:xfrm>
        </p:grpSpPr>
        <p:sp>
          <p:nvSpPr>
            <p:cNvPr id="19" name="平行四边形 18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cs typeface="+mn-ea"/>
                <a:sym typeface="+mn-lt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2393075" y="3018135"/>
              <a:ext cx="1066799" cy="9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393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245867" y="2415149"/>
            <a:ext cx="5423290" cy="646324"/>
            <a:chOff x="4315150" y="953426"/>
            <a:chExt cx="3857250" cy="540057"/>
          </a:xfrm>
        </p:grpSpPr>
        <p:sp>
          <p:nvSpPr>
            <p:cNvPr id="25" name="矩形 24"/>
            <p:cNvSpPr/>
            <p:nvPr/>
          </p:nvSpPr>
          <p:spPr>
            <a:xfrm>
              <a:off x="4841196" y="1036090"/>
              <a:ext cx="2827147" cy="426598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en-GB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Solar Power</a:t>
              </a:r>
              <a:endParaRPr lang="en-US" altLang="en-GB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245867" y="3391128"/>
            <a:ext cx="5423290" cy="646324"/>
            <a:chOff x="4315150" y="1647579"/>
            <a:chExt cx="3857250" cy="540057"/>
          </a:xfrm>
        </p:grpSpPr>
        <p:sp>
          <p:nvSpPr>
            <p:cNvPr id="28" name="矩形 27"/>
            <p:cNvSpPr/>
            <p:nvPr/>
          </p:nvSpPr>
          <p:spPr>
            <a:xfrm>
              <a:off x="4841196" y="1730243"/>
              <a:ext cx="2827147" cy="426598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en-GB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Wind Power</a:t>
              </a:r>
              <a:endParaRPr lang="en-US" altLang="en-GB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245867" y="4367105"/>
            <a:ext cx="5423290" cy="646324"/>
            <a:chOff x="4315150" y="2341731"/>
            <a:chExt cx="3857250" cy="540057"/>
          </a:xfrm>
        </p:grpSpPr>
        <p:sp>
          <p:nvSpPr>
            <p:cNvPr id="31" name="矩形 30"/>
            <p:cNvSpPr/>
            <p:nvPr/>
          </p:nvSpPr>
          <p:spPr>
            <a:xfrm>
              <a:off x="4841197" y="2424395"/>
              <a:ext cx="2827146" cy="426598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Nuclear power</a:t>
              </a:r>
              <a:endPara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40726" y="4184174"/>
            <a:ext cx="5205732" cy="3048476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4" y="917950"/>
            <a:ext cx="5282188" cy="3194414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723890" y="918210"/>
            <a:ext cx="6811010" cy="249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he supply of 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fossil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fuels is finit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we need to find alternative new energy sources!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Fossil Fuels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2" grpId="0" bldLvl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94" y="448"/>
            <a:ext cx="12856810" cy="7231757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9669557" y="0"/>
            <a:ext cx="3188840" cy="122205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352154" y="5340762"/>
            <a:ext cx="1653038" cy="1039326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498280" y="6089464"/>
            <a:ext cx="2406638" cy="15131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11956185" y="6362057"/>
            <a:ext cx="1154656" cy="725975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11423899" y="5074249"/>
            <a:ext cx="1808279" cy="11369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633957" y="1894978"/>
            <a:ext cx="4618021" cy="3645205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00602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47665" y="2937360"/>
              <a:ext cx="1081710" cy="10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5" spc="84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6185" spc="84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文字1"/>
            <p:cNvSpPr txBox="1"/>
            <p:nvPr/>
          </p:nvSpPr>
          <p:spPr>
            <a:xfrm>
              <a:off x="5174187" y="3814902"/>
              <a:ext cx="160464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solar power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2028"/>
            <a:ext cx="6429375" cy="628062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原创设计师QQ598969553          _2"/>
          <p:cNvSpPr txBox="1"/>
          <p:nvPr/>
        </p:nvSpPr>
        <p:spPr>
          <a:xfrm>
            <a:off x="6645275" y="1320800"/>
            <a:ext cx="60337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Solar panels catch energy directly from the sun and convert it into electricity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原创设计师QQ598969553          _5"/>
          <p:cNvSpPr/>
          <p:nvPr/>
        </p:nvSpPr>
        <p:spPr>
          <a:xfrm>
            <a:off x="7389990" y="3427411"/>
            <a:ext cx="386862" cy="386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1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原创设计师QQ598969553          _7"/>
          <p:cNvSpPr/>
          <p:nvPr/>
        </p:nvSpPr>
        <p:spPr>
          <a:xfrm>
            <a:off x="7389991" y="4448271"/>
            <a:ext cx="386862" cy="386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2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原创设计师QQ598969553          _9"/>
          <p:cNvSpPr/>
          <p:nvPr/>
        </p:nvSpPr>
        <p:spPr>
          <a:xfrm>
            <a:off x="7389991" y="5473649"/>
            <a:ext cx="386862" cy="3868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3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原创设计师QQ598969553          _11"/>
          <p:cNvCxnSpPr/>
          <p:nvPr/>
        </p:nvCxnSpPr>
        <p:spPr>
          <a:xfrm>
            <a:off x="6429375" y="3616325"/>
            <a:ext cx="96435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原创设计师QQ598969553          _12"/>
          <p:cNvCxnSpPr/>
          <p:nvPr/>
        </p:nvCxnSpPr>
        <p:spPr>
          <a:xfrm>
            <a:off x="6425637" y="4625533"/>
            <a:ext cx="96435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原创设计师QQ598969553          _13"/>
          <p:cNvCxnSpPr/>
          <p:nvPr/>
        </p:nvCxnSpPr>
        <p:spPr>
          <a:xfrm>
            <a:off x="6429375" y="5668380"/>
            <a:ext cx="964353" cy="0"/>
          </a:xfrm>
          <a:prstGeom prst="line">
            <a:avLst/>
          </a:prstGeom>
          <a:ln w="1270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7801969" y="3417982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One of the world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'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 largest solar power stations</a:t>
            </a:r>
            <a:endParaRPr lang="zh-CN" alt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7801969" y="4412768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ore than 2.5 million solar panels</a:t>
            </a:r>
            <a:endParaRPr lang="zh-CN" alt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39"/>
          <p:cNvSpPr txBox="1"/>
          <p:nvPr/>
        </p:nvSpPr>
        <p:spPr>
          <a:xfrm>
            <a:off x="7801969" y="5427652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enerate enough power for 750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000 people</a:t>
            </a:r>
            <a:endParaRPr lang="zh-CN" alt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点击添加相关标题文字</a:t>
            </a:r>
            <a:endParaRPr kumimoji="1" lang="zh-CN" altLang="en-US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3"/>
          <p:cNvSpPr txBox="1"/>
          <p:nvPr/>
        </p:nvSpPr>
        <p:spPr>
          <a:xfrm>
            <a:off x="884555" y="333375"/>
            <a:ext cx="4299585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Tamil Nadu solar power station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4" grpId="0"/>
      <p:bldP spid="37" grpId="0" animBg="1"/>
      <p:bldP spid="39" grpId="0" animBg="1"/>
      <p:bldP spid="41" grpId="0" animBg="1"/>
      <p:bldP spid="46" grpId="0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9715" y="1551940"/>
            <a:ext cx="6503670" cy="4679315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原创设计师QQ598969553          _2"/>
          <p:cNvSpPr txBox="1"/>
          <p:nvPr/>
        </p:nvSpPr>
        <p:spPr>
          <a:xfrm>
            <a:off x="7033260" y="1490345"/>
            <a:ext cx="56286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Solar powers provides less than 2 percent of the world’s energy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原创设计师QQ598969553          _5"/>
          <p:cNvSpPr/>
          <p:nvPr/>
        </p:nvSpPr>
        <p:spPr>
          <a:xfrm>
            <a:off x="7389990" y="3427411"/>
            <a:ext cx="386862" cy="386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1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原创设计师QQ598969553          _7"/>
          <p:cNvSpPr/>
          <p:nvPr/>
        </p:nvSpPr>
        <p:spPr>
          <a:xfrm>
            <a:off x="7389991" y="4448271"/>
            <a:ext cx="386862" cy="386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2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原创设计师QQ598969553          _11"/>
          <p:cNvCxnSpPr/>
          <p:nvPr/>
        </p:nvCxnSpPr>
        <p:spPr>
          <a:xfrm>
            <a:off x="6429375" y="3616325"/>
            <a:ext cx="96435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原创设计师QQ598969553          _12"/>
          <p:cNvCxnSpPr/>
          <p:nvPr/>
        </p:nvCxnSpPr>
        <p:spPr>
          <a:xfrm>
            <a:off x="6425637" y="4625533"/>
            <a:ext cx="96435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7801969" y="3417982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he cost of the panels is still very high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7801969" y="4412768"/>
            <a:ext cx="395599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Clouds and darkness also cause solar panels to produce less energy</a:t>
            </a:r>
            <a:endParaRPr lang="zh-CN" alt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点击添加相关标题文字</a:t>
            </a:r>
            <a:endParaRPr kumimoji="1" lang="zh-CN" altLang="en-US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3"/>
          <p:cNvSpPr txBox="1"/>
          <p:nvPr/>
        </p:nvSpPr>
        <p:spPr>
          <a:xfrm>
            <a:off x="828675" y="746125"/>
            <a:ext cx="4299585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Solar power percentage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4" grpId="0"/>
      <p:bldP spid="37" grpId="0" bldLvl="0" animBg="1"/>
      <p:bldP spid="39" grpId="0" bldLvl="0" animBg="1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177749"/>
            <a:ext cx="12858750" cy="205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0" y="952029"/>
            <a:ext cx="12896850" cy="4245888"/>
          </a:xfrm>
          <a:custGeom>
            <a:avLst/>
            <a:gdLst>
              <a:gd name="connsiteX0" fmla="*/ 3252148 w 12896850"/>
              <a:gd name="connsiteY0" fmla="*/ 1 h 5186234"/>
              <a:gd name="connsiteX1" fmla="*/ 5369626 w 12896850"/>
              <a:gd name="connsiteY1" fmla="*/ 1 h 5186234"/>
              <a:gd name="connsiteX2" fmla="*/ 5532949 w 12896850"/>
              <a:gd name="connsiteY2" fmla="*/ 14288 h 5186234"/>
              <a:gd name="connsiteX3" fmla="*/ 5690542 w 12896850"/>
              <a:gd name="connsiteY3" fmla="*/ 48577 h 5186234"/>
              <a:gd name="connsiteX4" fmla="*/ 5839540 w 12896850"/>
              <a:gd name="connsiteY4" fmla="*/ 114298 h 5186234"/>
              <a:gd name="connsiteX5" fmla="*/ 5977075 w 12896850"/>
              <a:gd name="connsiteY5" fmla="*/ 194306 h 5186234"/>
              <a:gd name="connsiteX6" fmla="*/ 6097419 w 12896850"/>
              <a:gd name="connsiteY6" fmla="*/ 300031 h 5186234"/>
              <a:gd name="connsiteX7" fmla="*/ 6197706 w 12896850"/>
              <a:gd name="connsiteY7" fmla="*/ 420043 h 5186234"/>
              <a:gd name="connsiteX8" fmla="*/ 6283666 w 12896850"/>
              <a:gd name="connsiteY8" fmla="*/ 557200 h 5186234"/>
              <a:gd name="connsiteX9" fmla="*/ 6343838 w 12896850"/>
              <a:gd name="connsiteY9" fmla="*/ 700071 h 5186234"/>
              <a:gd name="connsiteX10" fmla="*/ 6383952 w 12896850"/>
              <a:gd name="connsiteY10" fmla="*/ 857230 h 5186234"/>
              <a:gd name="connsiteX11" fmla="*/ 6392548 w 12896850"/>
              <a:gd name="connsiteY11" fmla="*/ 1025818 h 5186234"/>
              <a:gd name="connsiteX12" fmla="*/ 6392548 w 12896850"/>
              <a:gd name="connsiteY12" fmla="*/ 5186234 h 5186234"/>
              <a:gd name="connsiteX13" fmla="*/ 4283666 w 12896850"/>
              <a:gd name="connsiteY13" fmla="*/ 5186234 h 5186234"/>
              <a:gd name="connsiteX14" fmla="*/ 4111746 w 12896850"/>
              <a:gd name="connsiteY14" fmla="*/ 5171947 h 5186234"/>
              <a:gd name="connsiteX15" fmla="*/ 3957019 w 12896850"/>
              <a:gd name="connsiteY15" fmla="*/ 5131943 h 5186234"/>
              <a:gd name="connsiteX16" fmla="*/ 3810887 w 12896850"/>
              <a:gd name="connsiteY16" fmla="*/ 5071937 h 5186234"/>
              <a:gd name="connsiteX17" fmla="*/ 3676216 w 12896850"/>
              <a:gd name="connsiteY17" fmla="*/ 4986214 h 5186234"/>
              <a:gd name="connsiteX18" fmla="*/ 3553007 w 12896850"/>
              <a:gd name="connsiteY18" fmla="*/ 4886204 h 5186234"/>
              <a:gd name="connsiteX19" fmla="*/ 3452720 w 12896850"/>
              <a:gd name="connsiteY19" fmla="*/ 4766192 h 5186234"/>
              <a:gd name="connsiteX20" fmla="*/ 3369626 w 12896850"/>
              <a:gd name="connsiteY20" fmla="*/ 4629036 h 5186234"/>
              <a:gd name="connsiteX21" fmla="*/ 3303724 w 12896850"/>
              <a:gd name="connsiteY21" fmla="*/ 4486164 h 5186234"/>
              <a:gd name="connsiteX22" fmla="*/ 3266474 w 12896850"/>
              <a:gd name="connsiteY22" fmla="*/ 4329006 h 5186234"/>
              <a:gd name="connsiteX23" fmla="*/ 3252148 w 12896850"/>
              <a:gd name="connsiteY23" fmla="*/ 4160417 h 5186234"/>
              <a:gd name="connsiteX24" fmla="*/ 7530086 w 12896850"/>
              <a:gd name="connsiteY24" fmla="*/ 1 h 5186234"/>
              <a:gd name="connsiteX25" fmla="*/ 9644699 w 12896850"/>
              <a:gd name="connsiteY25" fmla="*/ 1 h 5186234"/>
              <a:gd name="connsiteX26" fmla="*/ 9644699 w 12896850"/>
              <a:gd name="connsiteY26" fmla="*/ 4160417 h 5186234"/>
              <a:gd name="connsiteX27" fmla="*/ 9630372 w 12896850"/>
              <a:gd name="connsiteY27" fmla="*/ 4329006 h 5186234"/>
              <a:gd name="connsiteX28" fmla="*/ 9595988 w 12896850"/>
              <a:gd name="connsiteY28" fmla="*/ 4486164 h 5186234"/>
              <a:gd name="connsiteX29" fmla="*/ 9530086 w 12896850"/>
              <a:gd name="connsiteY29" fmla="*/ 4629036 h 5186234"/>
              <a:gd name="connsiteX30" fmla="*/ 9449856 w 12896850"/>
              <a:gd name="connsiteY30" fmla="*/ 4766192 h 5186234"/>
              <a:gd name="connsiteX31" fmla="*/ 9343840 w 12896850"/>
              <a:gd name="connsiteY31" fmla="*/ 4886204 h 5186234"/>
              <a:gd name="connsiteX32" fmla="*/ 9223496 w 12896850"/>
              <a:gd name="connsiteY32" fmla="*/ 4986214 h 5186234"/>
              <a:gd name="connsiteX33" fmla="*/ 9091690 w 12896850"/>
              <a:gd name="connsiteY33" fmla="*/ 5071937 h 5186234"/>
              <a:gd name="connsiteX34" fmla="*/ 8942693 w 12896850"/>
              <a:gd name="connsiteY34" fmla="*/ 5131943 h 5186234"/>
              <a:gd name="connsiteX35" fmla="*/ 8785100 w 12896850"/>
              <a:gd name="connsiteY35" fmla="*/ 5171947 h 5186234"/>
              <a:gd name="connsiteX36" fmla="*/ 8618911 w 12896850"/>
              <a:gd name="connsiteY36" fmla="*/ 5186234 h 5186234"/>
              <a:gd name="connsiteX37" fmla="*/ 6504298 w 12896850"/>
              <a:gd name="connsiteY37" fmla="*/ 5186234 h 5186234"/>
              <a:gd name="connsiteX38" fmla="*/ 6504298 w 12896850"/>
              <a:gd name="connsiteY38" fmla="*/ 1025818 h 5186234"/>
              <a:gd name="connsiteX39" fmla="*/ 6512894 w 12896850"/>
              <a:gd name="connsiteY39" fmla="*/ 857230 h 5186234"/>
              <a:gd name="connsiteX40" fmla="*/ 6553009 w 12896850"/>
              <a:gd name="connsiteY40" fmla="*/ 700071 h 5186234"/>
              <a:gd name="connsiteX41" fmla="*/ 6618911 w 12896850"/>
              <a:gd name="connsiteY41" fmla="*/ 557200 h 5186234"/>
              <a:gd name="connsiteX42" fmla="*/ 6699141 w 12896850"/>
              <a:gd name="connsiteY42" fmla="*/ 420043 h 5186234"/>
              <a:gd name="connsiteX43" fmla="*/ 6805158 w 12896850"/>
              <a:gd name="connsiteY43" fmla="*/ 300031 h 5186234"/>
              <a:gd name="connsiteX44" fmla="*/ 6925502 w 12896850"/>
              <a:gd name="connsiteY44" fmla="*/ 194306 h 5186234"/>
              <a:gd name="connsiteX45" fmla="*/ 7057307 w 12896850"/>
              <a:gd name="connsiteY45" fmla="*/ 114298 h 5186234"/>
              <a:gd name="connsiteX46" fmla="*/ 7206304 w 12896850"/>
              <a:gd name="connsiteY46" fmla="*/ 48577 h 5186234"/>
              <a:gd name="connsiteX47" fmla="*/ 7363897 w 12896850"/>
              <a:gd name="connsiteY47" fmla="*/ 14288 h 5186234"/>
              <a:gd name="connsiteX48" fmla="*/ 9750718 w 12896850"/>
              <a:gd name="connsiteY48" fmla="*/ 1 h 5186234"/>
              <a:gd name="connsiteX49" fmla="*/ 11865331 w 12896850"/>
              <a:gd name="connsiteY49" fmla="*/ 1 h 5186234"/>
              <a:gd name="connsiteX50" fmla="*/ 12031520 w 12896850"/>
              <a:gd name="connsiteY50" fmla="*/ 14288 h 5186234"/>
              <a:gd name="connsiteX51" fmla="*/ 12191979 w 12896850"/>
              <a:gd name="connsiteY51" fmla="*/ 48577 h 5186234"/>
              <a:gd name="connsiteX52" fmla="*/ 12338111 w 12896850"/>
              <a:gd name="connsiteY52" fmla="*/ 114298 h 5186234"/>
              <a:gd name="connsiteX53" fmla="*/ 12475646 w 12896850"/>
              <a:gd name="connsiteY53" fmla="*/ 194306 h 5186234"/>
              <a:gd name="connsiteX54" fmla="*/ 12595990 w 12896850"/>
              <a:gd name="connsiteY54" fmla="*/ 300031 h 5186234"/>
              <a:gd name="connsiteX55" fmla="*/ 12696277 w 12896850"/>
              <a:gd name="connsiteY55" fmla="*/ 420043 h 5186234"/>
              <a:gd name="connsiteX56" fmla="*/ 12782237 w 12896850"/>
              <a:gd name="connsiteY56" fmla="*/ 551485 h 5186234"/>
              <a:gd name="connsiteX57" fmla="*/ 12842409 w 12896850"/>
              <a:gd name="connsiteY57" fmla="*/ 700071 h 5186234"/>
              <a:gd name="connsiteX58" fmla="*/ 12882523 w 12896850"/>
              <a:gd name="connsiteY58" fmla="*/ 857230 h 5186234"/>
              <a:gd name="connsiteX59" fmla="*/ 12896850 w 12896850"/>
              <a:gd name="connsiteY59" fmla="*/ 1022961 h 5186234"/>
              <a:gd name="connsiteX60" fmla="*/ 12896850 w 12896850"/>
              <a:gd name="connsiteY60" fmla="*/ 5186234 h 5186234"/>
              <a:gd name="connsiteX61" fmla="*/ 10779371 w 12896850"/>
              <a:gd name="connsiteY61" fmla="*/ 5186234 h 5186234"/>
              <a:gd name="connsiteX62" fmla="*/ 10616048 w 12896850"/>
              <a:gd name="connsiteY62" fmla="*/ 5171947 h 5186234"/>
              <a:gd name="connsiteX63" fmla="*/ 10452724 w 12896850"/>
              <a:gd name="connsiteY63" fmla="*/ 5131943 h 5186234"/>
              <a:gd name="connsiteX64" fmla="*/ 10309457 w 12896850"/>
              <a:gd name="connsiteY64" fmla="*/ 5071937 h 5186234"/>
              <a:gd name="connsiteX65" fmla="*/ 10171921 w 12896850"/>
              <a:gd name="connsiteY65" fmla="*/ 4986214 h 5186234"/>
              <a:gd name="connsiteX66" fmla="*/ 10051578 w 12896850"/>
              <a:gd name="connsiteY66" fmla="*/ 4886204 h 5186234"/>
              <a:gd name="connsiteX67" fmla="*/ 9951291 w 12896850"/>
              <a:gd name="connsiteY67" fmla="*/ 4766192 h 5186234"/>
              <a:gd name="connsiteX68" fmla="*/ 9865331 w 12896850"/>
              <a:gd name="connsiteY68" fmla="*/ 4629036 h 5186234"/>
              <a:gd name="connsiteX69" fmla="*/ 9805159 w 12896850"/>
              <a:gd name="connsiteY69" fmla="*/ 4486164 h 5186234"/>
              <a:gd name="connsiteX70" fmla="*/ 9765045 w 12896850"/>
              <a:gd name="connsiteY70" fmla="*/ 4329006 h 5186234"/>
              <a:gd name="connsiteX71" fmla="*/ 9750718 w 12896850"/>
              <a:gd name="connsiteY71" fmla="*/ 4160417 h 5186234"/>
              <a:gd name="connsiteX72" fmla="*/ 1031519 w 12896850"/>
              <a:gd name="connsiteY72" fmla="*/ 0 h 5186234"/>
              <a:gd name="connsiteX73" fmla="*/ 3146133 w 12896850"/>
              <a:gd name="connsiteY73" fmla="*/ 0 h 5186234"/>
              <a:gd name="connsiteX74" fmla="*/ 3146133 w 12896850"/>
              <a:gd name="connsiteY74" fmla="*/ 4160417 h 5186234"/>
              <a:gd name="connsiteX75" fmla="*/ 3131806 w 12896850"/>
              <a:gd name="connsiteY75" fmla="*/ 4329005 h 5186234"/>
              <a:gd name="connsiteX76" fmla="*/ 3097422 w 12896850"/>
              <a:gd name="connsiteY76" fmla="*/ 4486164 h 5186234"/>
              <a:gd name="connsiteX77" fmla="*/ 3031519 w 12896850"/>
              <a:gd name="connsiteY77" fmla="*/ 4629036 h 5186234"/>
              <a:gd name="connsiteX78" fmla="*/ 2945560 w 12896850"/>
              <a:gd name="connsiteY78" fmla="*/ 4766192 h 5186234"/>
              <a:gd name="connsiteX79" fmla="*/ 2845273 w 12896850"/>
              <a:gd name="connsiteY79" fmla="*/ 4886204 h 5186234"/>
              <a:gd name="connsiteX80" fmla="*/ 2724929 w 12896850"/>
              <a:gd name="connsiteY80" fmla="*/ 4986214 h 5186234"/>
              <a:gd name="connsiteX81" fmla="*/ 2590259 w 12896850"/>
              <a:gd name="connsiteY81" fmla="*/ 5071937 h 5186234"/>
              <a:gd name="connsiteX82" fmla="*/ 2444127 w 12896850"/>
              <a:gd name="connsiteY82" fmla="*/ 5131943 h 5186234"/>
              <a:gd name="connsiteX83" fmla="*/ 2286533 w 12896850"/>
              <a:gd name="connsiteY83" fmla="*/ 5171947 h 5186234"/>
              <a:gd name="connsiteX84" fmla="*/ 2117479 w 12896850"/>
              <a:gd name="connsiteY84" fmla="*/ 5186234 h 5186234"/>
              <a:gd name="connsiteX85" fmla="*/ 0 w 12896850"/>
              <a:gd name="connsiteY85" fmla="*/ 5186234 h 5186234"/>
              <a:gd name="connsiteX86" fmla="*/ 0 w 12896850"/>
              <a:gd name="connsiteY86" fmla="*/ 1025817 h 5186234"/>
              <a:gd name="connsiteX87" fmla="*/ 17192 w 12896850"/>
              <a:gd name="connsiteY87" fmla="*/ 857229 h 5186234"/>
              <a:gd name="connsiteX88" fmla="*/ 57307 w 12896850"/>
              <a:gd name="connsiteY88" fmla="*/ 700070 h 5186234"/>
              <a:gd name="connsiteX89" fmla="*/ 117479 w 12896850"/>
              <a:gd name="connsiteY89" fmla="*/ 557199 h 5186234"/>
              <a:gd name="connsiteX90" fmla="*/ 203439 w 12896850"/>
              <a:gd name="connsiteY90" fmla="*/ 420042 h 5186234"/>
              <a:gd name="connsiteX91" fmla="*/ 303725 w 12896850"/>
              <a:gd name="connsiteY91" fmla="*/ 300030 h 5186234"/>
              <a:gd name="connsiteX92" fmla="*/ 424069 w 12896850"/>
              <a:gd name="connsiteY92" fmla="*/ 194305 h 5186234"/>
              <a:gd name="connsiteX93" fmla="*/ 558740 w 12896850"/>
              <a:gd name="connsiteY93" fmla="*/ 114297 h 5186234"/>
              <a:gd name="connsiteX94" fmla="*/ 710602 w 12896850"/>
              <a:gd name="connsiteY94" fmla="*/ 48577 h 5186234"/>
              <a:gd name="connsiteX95" fmla="*/ 865330 w 12896850"/>
              <a:gd name="connsiteY95" fmla="*/ 14287 h 5186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896850" h="5186234">
                <a:moveTo>
                  <a:pt x="3252148" y="1"/>
                </a:moveTo>
                <a:lnTo>
                  <a:pt x="5369626" y="1"/>
                </a:lnTo>
                <a:lnTo>
                  <a:pt x="5532949" y="14288"/>
                </a:lnTo>
                <a:lnTo>
                  <a:pt x="5690542" y="48577"/>
                </a:lnTo>
                <a:lnTo>
                  <a:pt x="5839540" y="114298"/>
                </a:lnTo>
                <a:lnTo>
                  <a:pt x="5977075" y="194306"/>
                </a:lnTo>
                <a:lnTo>
                  <a:pt x="6097419" y="300031"/>
                </a:lnTo>
                <a:lnTo>
                  <a:pt x="6197706" y="420043"/>
                </a:lnTo>
                <a:lnTo>
                  <a:pt x="6283666" y="557200"/>
                </a:lnTo>
                <a:lnTo>
                  <a:pt x="6343838" y="700071"/>
                </a:lnTo>
                <a:lnTo>
                  <a:pt x="6383952" y="857230"/>
                </a:lnTo>
                <a:lnTo>
                  <a:pt x="6392548" y="1025818"/>
                </a:lnTo>
                <a:lnTo>
                  <a:pt x="6392548" y="5186234"/>
                </a:lnTo>
                <a:lnTo>
                  <a:pt x="4283666" y="5186234"/>
                </a:lnTo>
                <a:lnTo>
                  <a:pt x="4111746" y="5171947"/>
                </a:lnTo>
                <a:lnTo>
                  <a:pt x="3957019" y="5131943"/>
                </a:lnTo>
                <a:lnTo>
                  <a:pt x="3810887" y="5071937"/>
                </a:lnTo>
                <a:lnTo>
                  <a:pt x="3676216" y="4986214"/>
                </a:lnTo>
                <a:lnTo>
                  <a:pt x="3553007" y="4886204"/>
                </a:lnTo>
                <a:lnTo>
                  <a:pt x="3452720" y="4766192"/>
                </a:lnTo>
                <a:lnTo>
                  <a:pt x="3369626" y="4629036"/>
                </a:lnTo>
                <a:lnTo>
                  <a:pt x="3303724" y="4486164"/>
                </a:lnTo>
                <a:lnTo>
                  <a:pt x="3266474" y="4329006"/>
                </a:lnTo>
                <a:lnTo>
                  <a:pt x="3252148" y="4160417"/>
                </a:lnTo>
                <a:close/>
                <a:moveTo>
                  <a:pt x="7530086" y="1"/>
                </a:moveTo>
                <a:lnTo>
                  <a:pt x="9644699" y="1"/>
                </a:lnTo>
                <a:lnTo>
                  <a:pt x="9644699" y="4160417"/>
                </a:lnTo>
                <a:lnTo>
                  <a:pt x="9630372" y="4329006"/>
                </a:lnTo>
                <a:lnTo>
                  <a:pt x="9595988" y="4486164"/>
                </a:lnTo>
                <a:lnTo>
                  <a:pt x="9530086" y="4629036"/>
                </a:lnTo>
                <a:lnTo>
                  <a:pt x="9449856" y="4766192"/>
                </a:lnTo>
                <a:lnTo>
                  <a:pt x="9343840" y="4886204"/>
                </a:lnTo>
                <a:lnTo>
                  <a:pt x="9223496" y="4986214"/>
                </a:lnTo>
                <a:lnTo>
                  <a:pt x="9091690" y="5071937"/>
                </a:lnTo>
                <a:lnTo>
                  <a:pt x="8942693" y="5131943"/>
                </a:lnTo>
                <a:lnTo>
                  <a:pt x="8785100" y="5171947"/>
                </a:lnTo>
                <a:lnTo>
                  <a:pt x="8618911" y="5186234"/>
                </a:lnTo>
                <a:lnTo>
                  <a:pt x="6504298" y="5186234"/>
                </a:lnTo>
                <a:lnTo>
                  <a:pt x="6504298" y="1025818"/>
                </a:lnTo>
                <a:lnTo>
                  <a:pt x="6512894" y="857230"/>
                </a:lnTo>
                <a:lnTo>
                  <a:pt x="6553009" y="700071"/>
                </a:lnTo>
                <a:lnTo>
                  <a:pt x="6618911" y="557200"/>
                </a:lnTo>
                <a:lnTo>
                  <a:pt x="6699141" y="420043"/>
                </a:lnTo>
                <a:lnTo>
                  <a:pt x="6805158" y="300031"/>
                </a:lnTo>
                <a:lnTo>
                  <a:pt x="6925502" y="194306"/>
                </a:lnTo>
                <a:lnTo>
                  <a:pt x="7057307" y="114298"/>
                </a:lnTo>
                <a:lnTo>
                  <a:pt x="7206304" y="48577"/>
                </a:lnTo>
                <a:lnTo>
                  <a:pt x="7363897" y="14288"/>
                </a:lnTo>
                <a:close/>
                <a:moveTo>
                  <a:pt x="9750718" y="1"/>
                </a:moveTo>
                <a:lnTo>
                  <a:pt x="11865331" y="1"/>
                </a:lnTo>
                <a:lnTo>
                  <a:pt x="12031520" y="14288"/>
                </a:lnTo>
                <a:lnTo>
                  <a:pt x="12191979" y="48577"/>
                </a:lnTo>
                <a:lnTo>
                  <a:pt x="12338111" y="114298"/>
                </a:lnTo>
                <a:lnTo>
                  <a:pt x="12475646" y="194306"/>
                </a:lnTo>
                <a:lnTo>
                  <a:pt x="12595990" y="300031"/>
                </a:lnTo>
                <a:lnTo>
                  <a:pt x="12696277" y="420043"/>
                </a:lnTo>
                <a:lnTo>
                  <a:pt x="12782237" y="551485"/>
                </a:lnTo>
                <a:lnTo>
                  <a:pt x="12842409" y="700071"/>
                </a:lnTo>
                <a:lnTo>
                  <a:pt x="12882523" y="857230"/>
                </a:lnTo>
                <a:lnTo>
                  <a:pt x="12896850" y="1022961"/>
                </a:lnTo>
                <a:lnTo>
                  <a:pt x="12896850" y="5186234"/>
                </a:lnTo>
                <a:lnTo>
                  <a:pt x="10779371" y="5186234"/>
                </a:lnTo>
                <a:lnTo>
                  <a:pt x="10616048" y="5171947"/>
                </a:lnTo>
                <a:lnTo>
                  <a:pt x="10452724" y="5131943"/>
                </a:lnTo>
                <a:lnTo>
                  <a:pt x="10309457" y="5071937"/>
                </a:lnTo>
                <a:lnTo>
                  <a:pt x="10171921" y="4986214"/>
                </a:lnTo>
                <a:lnTo>
                  <a:pt x="10051578" y="4886204"/>
                </a:lnTo>
                <a:lnTo>
                  <a:pt x="9951291" y="4766192"/>
                </a:lnTo>
                <a:lnTo>
                  <a:pt x="9865331" y="4629036"/>
                </a:lnTo>
                <a:lnTo>
                  <a:pt x="9805159" y="4486164"/>
                </a:lnTo>
                <a:lnTo>
                  <a:pt x="9765045" y="4329006"/>
                </a:lnTo>
                <a:lnTo>
                  <a:pt x="9750718" y="4160417"/>
                </a:lnTo>
                <a:close/>
                <a:moveTo>
                  <a:pt x="1031519" y="0"/>
                </a:moveTo>
                <a:lnTo>
                  <a:pt x="3146133" y="0"/>
                </a:lnTo>
                <a:lnTo>
                  <a:pt x="3146133" y="4160417"/>
                </a:lnTo>
                <a:lnTo>
                  <a:pt x="3131806" y="4329005"/>
                </a:lnTo>
                <a:lnTo>
                  <a:pt x="3097422" y="4486164"/>
                </a:lnTo>
                <a:lnTo>
                  <a:pt x="3031519" y="4629036"/>
                </a:lnTo>
                <a:lnTo>
                  <a:pt x="2945560" y="4766192"/>
                </a:lnTo>
                <a:lnTo>
                  <a:pt x="2845273" y="4886204"/>
                </a:lnTo>
                <a:lnTo>
                  <a:pt x="2724929" y="4986214"/>
                </a:lnTo>
                <a:lnTo>
                  <a:pt x="2590259" y="5071937"/>
                </a:lnTo>
                <a:lnTo>
                  <a:pt x="2444127" y="5131943"/>
                </a:lnTo>
                <a:lnTo>
                  <a:pt x="2286533" y="5171947"/>
                </a:lnTo>
                <a:lnTo>
                  <a:pt x="2117479" y="5186234"/>
                </a:lnTo>
                <a:lnTo>
                  <a:pt x="0" y="5186234"/>
                </a:lnTo>
                <a:lnTo>
                  <a:pt x="0" y="1025817"/>
                </a:lnTo>
                <a:lnTo>
                  <a:pt x="17192" y="857229"/>
                </a:lnTo>
                <a:lnTo>
                  <a:pt x="57307" y="700070"/>
                </a:lnTo>
                <a:lnTo>
                  <a:pt x="117479" y="557199"/>
                </a:lnTo>
                <a:lnTo>
                  <a:pt x="203439" y="420042"/>
                </a:lnTo>
                <a:lnTo>
                  <a:pt x="303725" y="300030"/>
                </a:lnTo>
                <a:lnTo>
                  <a:pt x="424069" y="194305"/>
                </a:lnTo>
                <a:lnTo>
                  <a:pt x="558740" y="114297"/>
                </a:lnTo>
                <a:lnTo>
                  <a:pt x="710602" y="48577"/>
                </a:lnTo>
                <a:lnTo>
                  <a:pt x="865330" y="14287"/>
                </a:lnTo>
                <a:close/>
              </a:path>
            </a:pathLst>
          </a:custGeom>
          <a:blipFill dpi="0" rotWithShape="1">
            <a:blip r:embed="rId1" cstate="print"/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828040" y="5486400"/>
            <a:ext cx="1121791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 clouds and no nighttime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           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end the power back to Earth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nitially require a lot of money,but eventually it could provide continuous,clean energy that would be cheaper than other fuels.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828675" y="272415"/>
            <a:ext cx="6851015" cy="54165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 is the ideal place to gather energy from the sun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8" grpId="0" bldLvl="0" animBg="1"/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94" y="448"/>
            <a:ext cx="12856810" cy="7231757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9669557" y="0"/>
            <a:ext cx="3188840" cy="122205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352154" y="5340762"/>
            <a:ext cx="1653038" cy="1039326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498280" y="6089464"/>
            <a:ext cx="2406638" cy="15131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11956185" y="6362057"/>
            <a:ext cx="1154656" cy="725975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11423899" y="5074249"/>
            <a:ext cx="1808279" cy="11369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633957" y="1894978"/>
            <a:ext cx="4618021" cy="3645205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00602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47665" y="2937360"/>
              <a:ext cx="1081710" cy="10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5" spc="84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</a:t>
              </a:r>
              <a:endParaRPr lang="en-US" altLang="zh-CN" sz="6185" spc="84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文字1"/>
            <p:cNvSpPr txBox="1"/>
            <p:nvPr/>
          </p:nvSpPr>
          <p:spPr>
            <a:xfrm>
              <a:off x="5174187" y="3814902"/>
              <a:ext cx="166560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Wind power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bldLvl="0" animBg="1"/>
          <p:bldP spid="3" grpId="0" bldLvl="0" animBg="1"/>
          <p:bldP spid="4" grpId="0" bldLvl="0" animBg="1"/>
          <p:bldP spid="6" grpId="0" bldLvl="0" animBg="1"/>
          <p:bldP spid="7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bldLvl="0" animBg="1"/>
          <p:bldP spid="3" grpId="0" bldLvl="0" animBg="1"/>
          <p:bldP spid="4" grpId="0" bldLvl="0" animBg="1"/>
          <p:bldP spid="6" grpId="0" bldLvl="0" animBg="1"/>
          <p:bldP spid="7" grpId="0" bldLvl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2028"/>
            <a:ext cx="6429375" cy="628062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原创设计师QQ598969553          _2"/>
          <p:cNvSpPr txBox="1"/>
          <p:nvPr/>
        </p:nvSpPr>
        <p:spPr>
          <a:xfrm>
            <a:off x="6645275" y="1320800"/>
            <a:ext cx="60337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Another way of collecting energy from the sun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原创设计师QQ598969553          _5"/>
          <p:cNvSpPr/>
          <p:nvPr/>
        </p:nvSpPr>
        <p:spPr>
          <a:xfrm>
            <a:off x="7389990" y="3427411"/>
            <a:ext cx="386862" cy="386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1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原创设计师QQ598969553          _7"/>
          <p:cNvSpPr/>
          <p:nvPr/>
        </p:nvSpPr>
        <p:spPr>
          <a:xfrm>
            <a:off x="7389991" y="4448271"/>
            <a:ext cx="386862" cy="386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2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原创设计师QQ598969553          _11"/>
          <p:cNvCxnSpPr/>
          <p:nvPr/>
        </p:nvCxnSpPr>
        <p:spPr>
          <a:xfrm>
            <a:off x="6429375" y="3616325"/>
            <a:ext cx="96435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原创设计师QQ598969553          _12"/>
          <p:cNvCxnSpPr/>
          <p:nvPr/>
        </p:nvCxnSpPr>
        <p:spPr>
          <a:xfrm>
            <a:off x="6425637" y="4625533"/>
            <a:ext cx="96435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7801969" y="3417982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aused by the sun’s heat rather than its light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7801969" y="4412768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ind power works well even on cloudy days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点击添加相关标题文字</a:t>
            </a:r>
            <a:endParaRPr kumimoji="1" lang="zh-CN" altLang="en-US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3"/>
          <p:cNvSpPr txBox="1"/>
          <p:nvPr/>
        </p:nvSpPr>
        <p:spPr>
          <a:xfrm>
            <a:off x="159385" y="333375"/>
            <a:ext cx="6004560" cy="49720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Wind:the fastest-growing new energy source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4" grpId="0"/>
      <p:bldP spid="37" grpId="0" bldLvl="0" animBg="1"/>
      <p:bldP spid="39" grpId="0" bldLvl="0" animBg="1"/>
      <p:bldP spid="46" grpId="0"/>
      <p:bldP spid="47" grpId="0"/>
    </p:bldLst>
  </p:timing>
</p:sld>
</file>

<file path=ppt/tags/tag1.xml><?xml version="1.0" encoding="utf-8"?>
<p:tagLst xmlns:p="http://schemas.openxmlformats.org/presentationml/2006/main">
  <p:tag name="ISPRING_ULTRA_SCORM_COURSE_ID" val="1D8DC00C-6BD5-4FDB-AA46-F942EE28AC9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97"/>
</p:tagLst>
</file>

<file path=ppt/theme/theme1.xml><?xml version="1.0" encoding="utf-8"?>
<a:theme xmlns:a="http://schemas.openxmlformats.org/drawingml/2006/main" name="Frey">
  <a:themeElements>
    <a:clrScheme name="自定义 36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02B"/>
      </a:accent1>
      <a:accent2>
        <a:srgbClr val="92D050"/>
      </a:accent2>
      <a:accent3>
        <a:srgbClr val="00602B"/>
      </a:accent3>
      <a:accent4>
        <a:srgbClr val="92D050"/>
      </a:accent4>
      <a:accent5>
        <a:srgbClr val="00602B"/>
      </a:accent5>
      <a:accent6>
        <a:srgbClr val="92D050"/>
      </a:accent6>
      <a:hlink>
        <a:srgbClr val="00602B"/>
      </a:hlink>
      <a:folHlink>
        <a:srgbClr val="92D05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2196</Words>
  <Application>WPS 演示</Application>
  <PresentationFormat>自定义</PresentationFormat>
  <Paragraphs>131</Paragraphs>
  <Slides>17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Calibri</vt:lpstr>
      <vt:lpstr>方正粗谭黑简体</vt:lpstr>
      <vt:lpstr>黑体</vt:lpstr>
      <vt:lpstr>微软雅黑</vt:lpstr>
      <vt:lpstr>Agency FB</vt:lpstr>
      <vt:lpstr>Yu Gothic UI</vt:lpstr>
      <vt:lpstr>Arial Unicode MS</vt:lpstr>
      <vt:lpstr>Calibri Light</vt:lpstr>
      <vt:lpstr>Frey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绿色新能源</dc:title>
  <dc:creator/>
  <cp:keywords>www.1ppt.com</cp:keywords>
  <cp:lastModifiedBy>hankel</cp:lastModifiedBy>
  <cp:revision>41</cp:revision>
  <dcterms:created xsi:type="dcterms:W3CDTF">2016-10-17T14:00:00Z</dcterms:created>
  <dcterms:modified xsi:type="dcterms:W3CDTF">2022-03-11T09:34:16Z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